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ejaVu Serif Bold" panose="020B0604020202020204" charset="0"/>
      <p:regular r:id="rId18"/>
    </p:embeddedFont>
    <p:embeddedFont>
      <p:font typeface="Noto Sans Bold" panose="020B0604020202020204" charset="0"/>
      <p:regular r:id="rId19"/>
    </p:embeddedFont>
    <p:embeddedFont>
      <p:font typeface="Noto Serif Display Black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1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9000"/>
          </a:blip>
          <a:srcRect l="28363"/>
          <a:stretch>
            <a:fillRect/>
          </a:stretch>
        </p:blipFill>
        <p:spPr>
          <a:xfrm>
            <a:off x="-232049" y="7299704"/>
            <a:ext cx="14418410" cy="556011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4179" r="4179"/>
          <a:stretch>
            <a:fillRect/>
          </a:stretch>
        </p:blipFill>
        <p:spPr>
          <a:xfrm>
            <a:off x="1472553" y="7120349"/>
            <a:ext cx="18119807" cy="54622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81000"/>
          </a:blip>
          <a:srcRect/>
          <a:stretch>
            <a:fillRect/>
          </a:stretch>
        </p:blipFill>
        <p:spPr>
          <a:xfrm>
            <a:off x="-1153843" y="-2029430"/>
            <a:ext cx="6666302" cy="59330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21376" y="937074"/>
            <a:ext cx="702051" cy="5373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14876" y="784633"/>
            <a:ext cx="17898955" cy="186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C1FF72"/>
                </a:solidFill>
                <a:latin typeface="Noto Sans Bold"/>
              </a:rPr>
              <a:t>Tên đề tài số 12: </a:t>
            </a:r>
          </a:p>
          <a:p>
            <a:pPr algn="ctr">
              <a:lnSpc>
                <a:spcPts val="4969"/>
              </a:lnSpc>
            </a:pPr>
            <a:r>
              <a:rPr lang="en-US" sz="3549">
                <a:solidFill>
                  <a:srgbClr val="C1FF72"/>
                </a:solidFill>
                <a:latin typeface="Noto Sans Bold"/>
              </a:rPr>
              <a:t>TÌM HIỂU VỀ CÁCH THỨC QUẢN LÝ ĐĨA VÀ PHÂN VÙNG, QUẢN LÝ HẠN NGẠCH;THỰC HÀNH CÁC THAO TÁC THIẾT LẬP HẠN NGẠCH.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1623" y="4527187"/>
            <a:ext cx="12699621" cy="1893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57"/>
              </a:lnSpc>
            </a:pPr>
            <a:r>
              <a:rPr lang="en-US" sz="3541">
                <a:solidFill>
                  <a:srgbClr val="FFFFFF"/>
                </a:solidFill>
                <a:latin typeface="DejaVu Serif Bold"/>
              </a:rPr>
              <a:t>NHÓM SINH VIÊN SỐ 3: NGUYỄN VĂN KHÁNH    </a:t>
            </a:r>
          </a:p>
          <a:p>
            <a:pPr algn="ctr">
              <a:lnSpc>
                <a:spcPts val="4957"/>
              </a:lnSpc>
            </a:pPr>
            <a:r>
              <a:rPr lang="en-US" sz="3541">
                <a:solidFill>
                  <a:srgbClr val="FFFFFF"/>
                </a:solidFill>
                <a:latin typeface="DejaVu Serif Bold"/>
              </a:rPr>
              <a:t>                                                   VŨ DOÃN HÀ </a:t>
            </a:r>
          </a:p>
          <a:p>
            <a:pPr algn="ctr">
              <a:lnSpc>
                <a:spcPts val="4957"/>
              </a:lnSpc>
            </a:pPr>
            <a:r>
              <a:rPr lang="en-US" sz="3541">
                <a:solidFill>
                  <a:srgbClr val="FFFFFF"/>
                </a:solidFill>
                <a:latin typeface="DejaVu Serif Bold"/>
              </a:rPr>
              <a:t>LỚP: 72DCHT21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643" b="3643"/>
          <a:stretch>
            <a:fillRect/>
          </a:stretch>
        </p:blipFill>
        <p:spPr>
          <a:xfrm>
            <a:off x="564718" y="4779801"/>
            <a:ext cx="9581553" cy="50249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955054"/>
            <a:ext cx="15701446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2.Các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phương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pháp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công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cụ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ngạch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081686"/>
            <a:ext cx="15701446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1.Hạn ngạch là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gì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tại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sao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cần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ngạch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27328" y="264160"/>
            <a:ext cx="11555472" cy="7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III.Quản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ngạch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5016" t="9863" r="2851" b="3822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4819967"/>
            <a:ext cx="162306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là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cách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để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ngăn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chặn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việc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lạm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đảm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sự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bằng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cân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nhắc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việc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giữa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hoặc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nhóm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74382" y="1999714"/>
            <a:ext cx="16380972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(quota) là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cơ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chế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giới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kiểm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soát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việc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tin Linux,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dung lượng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số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lượng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tin,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hoặc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số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lượng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inode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08280"/>
            <a:ext cx="16426654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1.Hạn ngạch là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gì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tại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sao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cần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ngạch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9174" y="624470"/>
            <a:ext cx="16910126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2.Các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phương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pháp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công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cụ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ngạch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4350" y="2402607"/>
            <a:ext cx="172593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Linux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thể được thực hiện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bằng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cách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`quota`, `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repquota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`, và `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edquota</a:t>
            </a: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14350" y="3811673"/>
            <a:ext cx="17259300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`quota` dùng để xem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tin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từng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hoặc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nhóm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`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repquota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` dùng để tạo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báo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cáo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về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tin.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`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edquota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`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phép chỉnh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sửa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thiết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hoặc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nhóm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14350" y="7306310"/>
            <a:ext cx="172593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Linux là một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phương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pháp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để kiểm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soát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chia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tin.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Việc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thực hiện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thao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tác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thiết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ngạch sẽ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giúp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đảm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sự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bằng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chế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sự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lạm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/>
          <a:stretch>
            <a:fillRect/>
          </a:stretch>
        </p:blipFill>
        <p:spPr>
          <a:xfrm>
            <a:off x="-990600" y="1137149"/>
            <a:ext cx="24354668" cy="1175112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148634" y="-2076951"/>
            <a:ext cx="5706711" cy="507897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1937" y="7681603"/>
            <a:ext cx="5214911" cy="494112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90136" y="4170978"/>
            <a:ext cx="10162597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II.Tổng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quan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về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đĩa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và phân vùng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90136" y="6269190"/>
            <a:ext cx="11330664" cy="7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III.Quản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hạn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ngạch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61059" y="2844393"/>
            <a:ext cx="7068741" cy="732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I.Giới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thiệu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về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47564" y="904875"/>
            <a:ext cx="6592871" cy="2369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577"/>
              </a:lnSpc>
            </a:pPr>
            <a:r>
              <a:rPr lang="en-US" sz="6841" dirty="0" err="1">
                <a:solidFill>
                  <a:srgbClr val="FFFFFF"/>
                </a:solidFill>
                <a:latin typeface="Noto Sans Bold"/>
              </a:rPr>
              <a:t>Nội</a:t>
            </a:r>
            <a:r>
              <a:rPr lang="en-US" sz="6841" dirty="0">
                <a:solidFill>
                  <a:srgbClr val="FFFFFF"/>
                </a:solidFill>
                <a:latin typeface="Noto Sans Bold"/>
              </a:rPr>
              <a:t> dung</a:t>
            </a:r>
          </a:p>
          <a:p>
            <a:pPr algn="just">
              <a:lnSpc>
                <a:spcPts val="9577"/>
              </a:lnSpc>
            </a:pPr>
            <a:endParaRPr lang="en-US" sz="6841" dirty="0">
              <a:solidFill>
                <a:srgbClr val="FFFFFF"/>
              </a:solidFill>
              <a:latin typeface="Noto Sans 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4176" y="1954081"/>
            <a:ext cx="5057559" cy="529676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603857" y="2578086"/>
            <a:ext cx="11150546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1.Lịch sử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nguồn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gốc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của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linux</a:t>
            </a:r>
            <a:endParaRPr lang="en-US" sz="4400" dirty="0">
              <a:solidFill>
                <a:srgbClr val="FFFFFF"/>
              </a:solidFill>
              <a:latin typeface="DejaVu Seri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120385" y="3837926"/>
            <a:ext cx="12492499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4F4F4"/>
                </a:solidFill>
                <a:latin typeface="DejaVu Serif Bold"/>
              </a:rPr>
              <a:t>2.Tính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năng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ưu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điểm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của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linux</a:t>
            </a:r>
            <a:endParaRPr lang="en-US" sz="4400" dirty="0">
              <a:solidFill>
                <a:srgbClr val="F4F4F4"/>
              </a:solidFill>
              <a:latin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01132" y="1215333"/>
            <a:ext cx="1335816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dirty="0" err="1">
                <a:solidFill>
                  <a:srgbClr val="FFFFFF"/>
                </a:solidFill>
                <a:latin typeface="Noto Sans Bold"/>
              </a:rPr>
              <a:t>I.Giới</a:t>
            </a:r>
            <a:r>
              <a:rPr lang="en-US" sz="5000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Noto Sans Bold"/>
              </a:rPr>
              <a:t>thiệu</a:t>
            </a:r>
            <a:r>
              <a:rPr lang="en-US" sz="5000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Noto Sans Bold"/>
              </a:rPr>
              <a:t>về</a:t>
            </a:r>
            <a:r>
              <a:rPr lang="en-US" sz="5000" dirty="0">
                <a:solidFill>
                  <a:srgbClr val="FFFFFF"/>
                </a:solidFill>
                <a:latin typeface="Noto Sans Bold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Noto Sans Bold"/>
              </a:rPr>
              <a:t>linux</a:t>
            </a:r>
            <a:r>
              <a:rPr lang="en-US" sz="5000" dirty="0">
                <a:solidFill>
                  <a:srgbClr val="FFFFFF"/>
                </a:solidFill>
                <a:latin typeface="Noto Sans Bold"/>
              </a:rPr>
              <a:t> 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000"/>
          </a:blip>
          <a:srcRect l="332" t="52072" r="332"/>
          <a:stretch>
            <a:fillRect/>
          </a:stretch>
        </p:blipFill>
        <p:spPr>
          <a:xfrm flipV="1">
            <a:off x="-3004690" y="1028700"/>
            <a:ext cx="19969977" cy="95027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22374" y="7596488"/>
            <a:ext cx="5157925" cy="48871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3000"/>
          </a:blip>
          <a:srcRect/>
          <a:stretch>
            <a:fillRect/>
          </a:stretch>
        </p:blipFill>
        <p:spPr>
          <a:xfrm>
            <a:off x="13700004" y="2979529"/>
            <a:ext cx="1942164" cy="21639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209669" y="1282141"/>
            <a:ext cx="12888636" cy="6842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8"/>
              </a:lnSpc>
            </a:pP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 - Linux là một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điều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hành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mã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nguồn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mở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dựa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trên kernel Linux.</a:t>
            </a:r>
          </a:p>
          <a:p>
            <a:pPr algn="just">
              <a:lnSpc>
                <a:spcPts val="4528"/>
              </a:lnSpc>
            </a:pP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 - Kernel Linux được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phát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triển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bởi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Linus Torvalds vào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năm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1991.</a:t>
            </a:r>
          </a:p>
          <a:p>
            <a:pPr algn="just">
              <a:lnSpc>
                <a:spcPts val="4528"/>
              </a:lnSpc>
            </a:pP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- Linux được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xây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dựng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dựa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trên các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nguyên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tắc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của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UNIX và là một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phần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của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phong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trào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phần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mềm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tự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do và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mã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nguồn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mở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(FOSS).</a:t>
            </a:r>
          </a:p>
          <a:p>
            <a:pPr algn="just">
              <a:lnSpc>
                <a:spcPts val="4528"/>
              </a:lnSpc>
            </a:pP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 - Linux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phát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triển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nhanh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chóng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nhận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được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sự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đóng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góp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rộng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rãi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từ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cộng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đồng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lập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trình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viên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toàn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thế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giới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528"/>
              </a:lnSpc>
            </a:pP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 - Các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phiên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bản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phân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phối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Linux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phổ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biến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bao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gồm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Ubuntu, Fedora, CentOS, Debian, Arch Linux và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nhiều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hơn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234" dirty="0" err="1">
                <a:solidFill>
                  <a:srgbClr val="FFFFFF"/>
                </a:solidFill>
                <a:latin typeface="Noto Serif Display Black"/>
              </a:rPr>
              <a:t>nữa</a:t>
            </a:r>
            <a:r>
              <a:rPr lang="en-US" sz="3234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528"/>
              </a:lnSpc>
            </a:pPr>
            <a:endParaRPr lang="en-US" sz="3234" dirty="0">
              <a:solidFill>
                <a:srgbClr val="FFFFFF"/>
              </a:solidFill>
              <a:latin typeface="Noto Serif Display Blac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5061" r="5061"/>
          <a:stretch>
            <a:fillRect/>
          </a:stretch>
        </p:blipFill>
        <p:spPr>
          <a:xfrm>
            <a:off x="248369" y="1580475"/>
            <a:ext cx="4791238" cy="60160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520540" y="264160"/>
            <a:ext cx="11150546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FFFFF"/>
                </a:solidFill>
                <a:latin typeface="DejaVu Serif Bold"/>
              </a:rPr>
              <a:t>1.Lịch sử và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nguồn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gốc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của</a:t>
            </a:r>
            <a:r>
              <a:rPr lang="en-US" sz="4400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DejaVu Serif Bold"/>
              </a:rPr>
              <a:t>linux</a:t>
            </a:r>
            <a:endParaRPr lang="en-US" sz="4400" dirty="0">
              <a:solidFill>
                <a:srgbClr val="FFFFFF"/>
              </a:solidFill>
              <a:latin typeface="DejaVu Seri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8282" t="44281" r="2546" b="486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49715" y="264160"/>
            <a:ext cx="12492499" cy="76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F4F4F4"/>
                </a:solidFill>
                <a:latin typeface="DejaVu Serif Bold"/>
              </a:rPr>
              <a:t>2.Tính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năng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và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ưu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điểm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của</a:t>
            </a:r>
            <a:r>
              <a:rPr lang="en-US" sz="4400" dirty="0">
                <a:solidFill>
                  <a:srgbClr val="F4F4F4"/>
                </a:solidFill>
                <a:latin typeface="DejaVu Serif Bold"/>
              </a:rPr>
              <a:t> </a:t>
            </a:r>
            <a:r>
              <a:rPr lang="en-US" sz="4400" dirty="0" err="1">
                <a:solidFill>
                  <a:srgbClr val="F4F4F4"/>
                </a:solidFill>
                <a:latin typeface="DejaVu Serif Bold"/>
              </a:rPr>
              <a:t>linux</a:t>
            </a:r>
            <a:endParaRPr lang="en-US" sz="4400" dirty="0">
              <a:solidFill>
                <a:srgbClr val="F4F4F4"/>
              </a:solidFill>
              <a:latin typeface="DejaVu Seri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1509" y="1864147"/>
            <a:ext cx="17492999" cy="658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 1.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nguồn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mở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: Linux được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phát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triển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dựa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nguồn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mở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phép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dùng xem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xét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sửa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đổi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nguồn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theo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cầu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của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mình.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 2.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Đa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nền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tảng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: Linux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hỗ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trợ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nhiều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kiến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trúc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phần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cứng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thể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chạy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nhiều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loại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máy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tính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từ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máy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tính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cá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nhân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đến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máy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chủ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thiết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bị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nhúng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 3.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Ổn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định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mật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: Linux được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thiết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kế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để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ổn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định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ít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gặp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lỗi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khả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năng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mật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cao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 4. Linh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hoạt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tuỳ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chỉnh: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thể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tuỳ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chỉnh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điều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chỉnh Linux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theo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nhu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cầu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của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họ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từ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giao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diện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đến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cấu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hình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 5.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Hiệu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suất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cao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: Linux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hiệu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suất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cao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tiêu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thụ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ít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tài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nguyên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khả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năng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hoạt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động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tốt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trên các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máy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tính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cấu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hình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4F4F4"/>
                </a:solidFill>
                <a:latin typeface="Noto Serif Display Black"/>
              </a:rPr>
              <a:t>thấp</a:t>
            </a:r>
            <a:r>
              <a:rPr lang="en-US" sz="3399" dirty="0">
                <a:solidFill>
                  <a:srgbClr val="F4F4F4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4F4F4"/>
              </a:solidFill>
              <a:latin typeface="Noto Serif Display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57211" y="849080"/>
            <a:ext cx="6290408" cy="8229600"/>
            <a:chOff x="0" y="0"/>
            <a:chExt cx="2645033" cy="34604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45033" cy="3460438"/>
            </a:xfrm>
            <a:custGeom>
              <a:avLst/>
              <a:gdLst/>
              <a:ahLst/>
              <a:cxnLst/>
              <a:rect l="l" t="t" r="r" b="b"/>
              <a:pathLst>
                <a:path w="2645033" h="3460438">
                  <a:moveTo>
                    <a:pt x="2520573" y="3460438"/>
                  </a:moveTo>
                  <a:lnTo>
                    <a:pt x="124460" y="3460438"/>
                  </a:lnTo>
                  <a:cubicBezTo>
                    <a:pt x="55880" y="3460438"/>
                    <a:pt x="0" y="3404557"/>
                    <a:pt x="0" y="33359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520573" y="0"/>
                  </a:lnTo>
                  <a:cubicBezTo>
                    <a:pt x="2589153" y="0"/>
                    <a:pt x="2645033" y="55880"/>
                    <a:pt x="2645033" y="124460"/>
                  </a:cubicBezTo>
                  <a:lnTo>
                    <a:pt x="2645033" y="3335977"/>
                  </a:lnTo>
                  <a:cubicBezTo>
                    <a:pt x="2645033" y="3404558"/>
                    <a:pt x="2589153" y="3460438"/>
                    <a:pt x="2520573" y="3460438"/>
                  </a:cubicBezTo>
                  <a:close/>
                </a:path>
              </a:pathLst>
            </a:custGeom>
            <a:solidFill>
              <a:srgbClr val="FFFFFF">
                <a:alpha val="4706"/>
              </a:srgbClr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2282" r="22928" b="11110"/>
          <a:stretch>
            <a:fillRect/>
          </a:stretch>
        </p:blipFill>
        <p:spPr>
          <a:xfrm>
            <a:off x="268100" y="1028700"/>
            <a:ext cx="6468631" cy="82302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163223" y="6831332"/>
            <a:ext cx="917248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3.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Lợi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ích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ứng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của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phân vùng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3223" y="4685032"/>
            <a:ext cx="9172488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2.Cách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thức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phân vùng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Linux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63223" y="3243582"/>
            <a:ext cx="91724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1.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Định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nghĩa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khái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niệm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cơ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bản</a:t>
            </a:r>
            <a:endParaRPr lang="en-US" sz="39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950104" y="931246"/>
            <a:ext cx="10162597" cy="1545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59"/>
              </a:lnSpc>
            </a:pP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II.Tổng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quan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về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quản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lý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đĩa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và phân vùng </a:t>
            </a:r>
            <a:r>
              <a:rPr lang="en-US" sz="4399" dirty="0" err="1">
                <a:solidFill>
                  <a:srgbClr val="FFFFFF"/>
                </a:solidFill>
                <a:latin typeface="DejaVu Serif Bold"/>
              </a:rPr>
              <a:t>trong</a:t>
            </a:r>
            <a:r>
              <a:rPr lang="en-US" sz="4399" dirty="0">
                <a:solidFill>
                  <a:srgbClr val="FFFFFF"/>
                </a:solidFill>
                <a:latin typeface="DejaVu Serif Bold"/>
              </a:rPr>
              <a:t> Linux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9000"/>
          </a:blip>
          <a:srcRect/>
          <a:stretch>
            <a:fillRect/>
          </a:stretch>
        </p:blipFill>
        <p:spPr>
          <a:xfrm>
            <a:off x="-1491265" y="-3740559"/>
            <a:ext cx="10954575" cy="108039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191146">
            <a:off x="16337506" y="1735467"/>
            <a:ext cx="3078666" cy="2740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11589" y="9258300"/>
            <a:ext cx="2405681" cy="227938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49780" y="6068116"/>
            <a:ext cx="16848139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vùng: Là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quá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trình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tạo,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xóa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định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dạng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chia không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gian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vùng để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tối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khả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năng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Linux.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3590190"/>
            <a:ext cx="1682706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- Phân vùng: Là một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phần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của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được chia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được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riêng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biệt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Mỗi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thể được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một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vị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độc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1714400"/>
            <a:ext cx="1620952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-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: Là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thiết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bị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vật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ví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ổ cứng (hard disk)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hoặc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ổ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SSD (solid-state drive).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628185" y="349250"/>
            <a:ext cx="91724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1.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Định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nghĩa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khái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niệm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cơ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bản</a:t>
            </a:r>
            <a:endParaRPr lang="en-US" sz="3999" dirty="0">
              <a:solidFill>
                <a:srgbClr val="FFFFFF"/>
              </a:solidFill>
              <a:latin typeface="Noto Serif Display Black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2913" y="7532783"/>
            <a:ext cx="1761926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4. LVM (Logical Volume Manager): LVM là một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mạnh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phép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hoạt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phân vùng logic và dung lượng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6828" y="6000660"/>
            <a:ext cx="1745535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3.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Định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dạng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vùng: Linux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hỗ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định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dạng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ext4, XFS,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Btrfs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NTFS (qua FUSE).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86828" y="4286795"/>
            <a:ext cx="17455354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2.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vùng: Linux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cung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cấp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nhiều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công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cụ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để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vùng, bao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gồm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fdisk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parted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gdisk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364" y="1972855"/>
            <a:ext cx="1769181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1. GPT và MBR: Linux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hỗ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hai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loại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chính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là GPT (GUID Partition Table) và MBR (Master Boot Record). GPT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hỗ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ổ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lớn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cung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cấp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tính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năng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mật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tốt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hơn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so với MBR.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35941" y="548661"/>
            <a:ext cx="1401757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2.Cách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thức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phân vùng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Linux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41D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16681" y="2843354"/>
            <a:ext cx="2344535" cy="26122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926811" y="-2674639"/>
            <a:ext cx="9135155" cy="81302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40766" y="8396169"/>
            <a:ext cx="3954679" cy="378166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62346" y="7477760"/>
            <a:ext cx="1762497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4. Linh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hoạt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mở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rộng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: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phép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mở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rộng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không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gian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tăng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cường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khả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năng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mở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rộng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trong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tương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lai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1515" y="5576435"/>
            <a:ext cx="1776330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3.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mật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: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phép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áp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các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cơ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chế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mật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như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mã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hóa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quyền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truy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cập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để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bảo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quan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trọng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3177" y="3612765"/>
            <a:ext cx="1776330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2.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linh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hoạt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: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Bằng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cách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tạo các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riêng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biệt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,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người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dùng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thể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tổ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chức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liệu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một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cách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có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cấu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trúc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dễ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dàng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31515" y="1898900"/>
            <a:ext cx="1736465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 1.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Tận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tối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không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gian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: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và phân vùng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giúp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tối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ưu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hóa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việc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sử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không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gian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lưu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trữ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trên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hệ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399" dirty="0" err="1">
                <a:solidFill>
                  <a:srgbClr val="FFFFFF"/>
                </a:solidFill>
                <a:latin typeface="Noto Serif Display Black"/>
              </a:rPr>
              <a:t>thống</a:t>
            </a:r>
            <a:r>
              <a:rPr lang="en-US" sz="3399" dirty="0">
                <a:solidFill>
                  <a:srgbClr val="FFFFFF"/>
                </a:solidFill>
                <a:latin typeface="Noto Serif Display Black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Noto Serif Display Black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71890" y="349250"/>
            <a:ext cx="1414150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3.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Lợi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ích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ứng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dụng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của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quản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lý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Noto Serif Display Black"/>
              </a:rPr>
              <a:t>đĩa</a:t>
            </a:r>
            <a:r>
              <a:rPr lang="en-US" sz="3999" dirty="0">
                <a:solidFill>
                  <a:srgbClr val="FFFFFF"/>
                </a:solidFill>
                <a:latin typeface="Noto Serif Display Black"/>
              </a:rPr>
              <a:t> và phân vùng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1203</Words>
  <Application>Microsoft Office PowerPoint</Application>
  <PresentationFormat>Tùy chỉnh</PresentationFormat>
  <Paragraphs>54</Paragraphs>
  <Slides>12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8" baseType="lpstr">
      <vt:lpstr>Noto Serif Display Black</vt:lpstr>
      <vt:lpstr>Calibri</vt:lpstr>
      <vt:lpstr>Noto Sans Bold</vt:lpstr>
      <vt:lpstr>Arial</vt:lpstr>
      <vt:lpstr>DejaVu Serif Bold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Tím và Đen Màu chuyển tiếp Hội thảo về kỹ năng thuyết trình Hội thảo trực tuyến Bản thuyết trình Keynote</dc:title>
  <cp:lastModifiedBy>nguyenkhanh1122003@gmail.com</cp:lastModifiedBy>
  <cp:revision>2</cp:revision>
  <dcterms:created xsi:type="dcterms:W3CDTF">2006-08-16T00:00:00Z</dcterms:created>
  <dcterms:modified xsi:type="dcterms:W3CDTF">2023-05-24T18:41:52Z</dcterms:modified>
  <dc:identifier>DAFj2MG2f9U</dc:identifier>
</cp:coreProperties>
</file>